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57" r:id="rId4"/>
    <p:sldId id="258" r:id="rId5"/>
    <p:sldId id="259" r:id="rId6"/>
    <p:sldId id="265" r:id="rId7"/>
    <p:sldId id="266" r:id="rId8"/>
    <p:sldId id="267" r:id="rId9"/>
    <p:sldId id="261" r:id="rId10"/>
    <p:sldId id="262" r:id="rId11"/>
    <p:sldId id="263" r:id="rId12"/>
    <p:sldId id="264"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5" r:id="rId32"/>
    <p:sldId id="290" r:id="rId33"/>
    <p:sldId id="289" r:id="rId34"/>
    <p:sldId id="287" r:id="rId35"/>
    <p:sldId id="288" r:id="rId36"/>
    <p:sldId id="291" r:id="rId37"/>
    <p:sldId id="292" r:id="rId38"/>
    <p:sldId id="293" r:id="rId39"/>
    <p:sldId id="294"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Overview" id="{CB99907D-7FE7-544B-A670-8DB892CB9B0D}">
          <p14:sldIdLst>
            <p14:sldId id="256"/>
            <p14:sldId id="260"/>
            <p14:sldId id="257"/>
            <p14:sldId id="258"/>
            <p14:sldId id="259"/>
          </p14:sldIdLst>
        </p14:section>
        <p14:section name="Introducing JUnit 5" id="{398934F6-C3EA-0046-95C2-32315D8A4EC8}">
          <p14:sldIdLst>
            <p14:sldId id="265"/>
            <p14:sldId id="266"/>
            <p14:sldId id="267"/>
            <p14:sldId id="261"/>
            <p14:sldId id="262"/>
            <p14:sldId id="263"/>
            <p14:sldId id="264"/>
          </p14:sldIdLst>
        </p14:section>
        <p14:section name="Types of Tests" id="{8A706D5B-ABA8-B344-AEB6-C6C598FA88BA}">
          <p14:sldIdLst>
            <p14:sldId id="268"/>
            <p14:sldId id="269"/>
            <p14:sldId id="270"/>
            <p14:sldId id="271"/>
            <p14:sldId id="272"/>
            <p14:sldId id="273"/>
            <p14:sldId id="274"/>
            <p14:sldId id="275"/>
            <p14:sldId id="276"/>
            <p14:sldId id="277"/>
          </p14:sldIdLst>
        </p14:section>
        <p14:section name="Why Unit Tests Are Important" id="{E9E9BF37-B167-7544-929A-8572790EF8B6}">
          <p14:sldIdLst>
            <p14:sldId id="278"/>
            <p14:sldId id="279"/>
            <p14:sldId id="280"/>
            <p14:sldId id="281"/>
            <p14:sldId id="282"/>
            <p14:sldId id="283"/>
          </p14:sldIdLst>
        </p14:section>
        <p14:section name="Writing JUnit5 Tests" id="{04815926-C857-3B40-873B-C2E93B7F4D05}">
          <p14:sldIdLst>
            <p14:sldId id="284"/>
          </p14:sldIdLst>
        </p14:section>
        <p14:section name="Test Structure" id="{06D912F3-82E3-F94B-B3D1-848CD3321BCA}">
          <p14:sldIdLst>
            <p14:sldId id="286"/>
            <p14:sldId id="285"/>
            <p14:sldId id="290"/>
            <p14:sldId id="289"/>
          </p14:sldIdLst>
        </p14:section>
        <p14:section name="Lifecycle Methods" id="{A2010E2B-D0F8-D245-9C01-28ADC118E4CD}">
          <p14:sldIdLst>
            <p14:sldId id="287"/>
            <p14:sldId id="288"/>
          </p14:sldIdLst>
        </p14:section>
        <p14:section name="Assertions" id="{E0BCA23A-18D2-5342-84AF-537D8C603BA2}">
          <p14:sldIdLst>
            <p14:sldId id="291"/>
          </p14:sldIdLst>
        </p14:section>
        <p14:section name="Disable Tests" id="{A89D8C89-358D-4649-A87A-F5C6D5DD1D4E}">
          <p14:sldIdLst>
            <p14:sldId id="292"/>
          </p14:sldIdLst>
        </p14:section>
        <p14:section name="Assumptions" id="{41692A80-D075-3348-ACDF-CF5D7D9888D2}">
          <p14:sldIdLst>
            <p14:sldId id="293"/>
          </p14:sldIdLst>
        </p14:section>
        <p14:section name="Summary" id="{6B9FBA24-B52B-4748-BD35-7CF5F5FEBA6B}">
          <p14:sldIdLst>
            <p14:sldId id="294"/>
            <p14:sldId id="29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341"/>
  </p:normalViewPr>
  <p:slideViewPr>
    <p:cSldViewPr snapToGrid="0" snapToObjects="1">
      <p:cViewPr>
        <p:scale>
          <a:sx n="100" d="100"/>
          <a:sy n="100" d="100"/>
        </p:scale>
        <p:origin x="1000"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14BB-2E64-D04E-8287-60422720A6A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916CBBE-DB30-784A-BB8B-97A1D3C2CA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F960EA8-1382-804A-B7F0-95B958DE7FBE}"/>
              </a:ext>
            </a:extLst>
          </p:cNvPr>
          <p:cNvSpPr>
            <a:spLocks noGrp="1"/>
          </p:cNvSpPr>
          <p:nvPr>
            <p:ph type="dt" sz="half" idx="10"/>
          </p:nvPr>
        </p:nvSpPr>
        <p:spPr/>
        <p:txBody>
          <a:bodyPr/>
          <a:lstStyle/>
          <a:p>
            <a:fld id="{8357B4CF-9BEE-9B43-B72C-70ADABA07ADD}" type="datetimeFigureOut">
              <a:rPr lang="en-US" smtClean="0"/>
              <a:t>7/24/21</a:t>
            </a:fld>
            <a:endParaRPr lang="en-US"/>
          </a:p>
        </p:txBody>
      </p:sp>
      <p:sp>
        <p:nvSpPr>
          <p:cNvPr id="5" name="Footer Placeholder 4">
            <a:extLst>
              <a:ext uri="{FF2B5EF4-FFF2-40B4-BE49-F238E27FC236}">
                <a16:creationId xmlns:a16="http://schemas.microsoft.com/office/drawing/2014/main" id="{F0F57062-21D5-3F48-878F-79ACDDC56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44B8C1-4909-C440-A22B-88529F2E6CE2}"/>
              </a:ext>
            </a:extLst>
          </p:cNvPr>
          <p:cNvSpPr>
            <a:spLocks noGrp="1"/>
          </p:cNvSpPr>
          <p:nvPr>
            <p:ph type="sldNum" sz="quarter" idx="12"/>
          </p:nvPr>
        </p:nvSpPr>
        <p:spPr/>
        <p:txBody>
          <a:bodyPr/>
          <a:lstStyle/>
          <a:p>
            <a:fld id="{8B178860-6562-F64B-AC8B-291C501E34F3}" type="slidenum">
              <a:rPr lang="en-US" smtClean="0"/>
              <a:t>‹#›</a:t>
            </a:fld>
            <a:endParaRPr lang="en-US"/>
          </a:p>
        </p:txBody>
      </p:sp>
    </p:spTree>
    <p:extLst>
      <p:ext uri="{BB962C8B-B14F-4D97-AF65-F5344CB8AC3E}">
        <p14:creationId xmlns:p14="http://schemas.microsoft.com/office/powerpoint/2010/main" val="1291288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91496-2CBE-2C4B-9690-D59FAC05AB4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53DC47B-B492-EC4C-ACD0-A43CAE60A00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01ECB2C-C640-5A4D-A81D-8B2FC66DEC6B}"/>
              </a:ext>
            </a:extLst>
          </p:cNvPr>
          <p:cNvSpPr>
            <a:spLocks noGrp="1"/>
          </p:cNvSpPr>
          <p:nvPr>
            <p:ph type="dt" sz="half" idx="10"/>
          </p:nvPr>
        </p:nvSpPr>
        <p:spPr/>
        <p:txBody>
          <a:bodyPr/>
          <a:lstStyle/>
          <a:p>
            <a:fld id="{8357B4CF-9BEE-9B43-B72C-70ADABA07ADD}" type="datetimeFigureOut">
              <a:rPr lang="en-US" smtClean="0"/>
              <a:t>7/24/21</a:t>
            </a:fld>
            <a:endParaRPr lang="en-US"/>
          </a:p>
        </p:txBody>
      </p:sp>
      <p:sp>
        <p:nvSpPr>
          <p:cNvPr id="5" name="Footer Placeholder 4">
            <a:extLst>
              <a:ext uri="{FF2B5EF4-FFF2-40B4-BE49-F238E27FC236}">
                <a16:creationId xmlns:a16="http://schemas.microsoft.com/office/drawing/2014/main" id="{454F5F8E-5985-EE40-BEF4-53791A84D3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88170F-D6AE-0041-B729-3854E32FC0AC}"/>
              </a:ext>
            </a:extLst>
          </p:cNvPr>
          <p:cNvSpPr>
            <a:spLocks noGrp="1"/>
          </p:cNvSpPr>
          <p:nvPr>
            <p:ph type="sldNum" sz="quarter" idx="12"/>
          </p:nvPr>
        </p:nvSpPr>
        <p:spPr/>
        <p:txBody>
          <a:bodyPr/>
          <a:lstStyle/>
          <a:p>
            <a:fld id="{8B178860-6562-F64B-AC8B-291C501E34F3}" type="slidenum">
              <a:rPr lang="en-US" smtClean="0"/>
              <a:t>‹#›</a:t>
            </a:fld>
            <a:endParaRPr lang="en-US"/>
          </a:p>
        </p:txBody>
      </p:sp>
    </p:spTree>
    <p:extLst>
      <p:ext uri="{BB962C8B-B14F-4D97-AF65-F5344CB8AC3E}">
        <p14:creationId xmlns:p14="http://schemas.microsoft.com/office/powerpoint/2010/main" val="2418144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78BB32-A8CA-D248-98A2-E1E803CEDAA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6B08BC4-79A8-334E-9074-85722FE9C4B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53F953D-D48E-924D-BC5D-97DFA4326091}"/>
              </a:ext>
            </a:extLst>
          </p:cNvPr>
          <p:cNvSpPr>
            <a:spLocks noGrp="1"/>
          </p:cNvSpPr>
          <p:nvPr>
            <p:ph type="dt" sz="half" idx="10"/>
          </p:nvPr>
        </p:nvSpPr>
        <p:spPr/>
        <p:txBody>
          <a:bodyPr/>
          <a:lstStyle/>
          <a:p>
            <a:fld id="{8357B4CF-9BEE-9B43-B72C-70ADABA07ADD}" type="datetimeFigureOut">
              <a:rPr lang="en-US" smtClean="0"/>
              <a:t>7/24/21</a:t>
            </a:fld>
            <a:endParaRPr lang="en-US"/>
          </a:p>
        </p:txBody>
      </p:sp>
      <p:sp>
        <p:nvSpPr>
          <p:cNvPr id="5" name="Footer Placeholder 4">
            <a:extLst>
              <a:ext uri="{FF2B5EF4-FFF2-40B4-BE49-F238E27FC236}">
                <a16:creationId xmlns:a16="http://schemas.microsoft.com/office/drawing/2014/main" id="{0766574C-18CC-1046-B66C-B09ECB134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A1FA44-9AC4-0C41-A2FF-3105A7B94D0A}"/>
              </a:ext>
            </a:extLst>
          </p:cNvPr>
          <p:cNvSpPr>
            <a:spLocks noGrp="1"/>
          </p:cNvSpPr>
          <p:nvPr>
            <p:ph type="sldNum" sz="quarter" idx="12"/>
          </p:nvPr>
        </p:nvSpPr>
        <p:spPr/>
        <p:txBody>
          <a:bodyPr/>
          <a:lstStyle/>
          <a:p>
            <a:fld id="{8B178860-6562-F64B-AC8B-291C501E34F3}" type="slidenum">
              <a:rPr lang="en-US" smtClean="0"/>
              <a:t>‹#›</a:t>
            </a:fld>
            <a:endParaRPr lang="en-US"/>
          </a:p>
        </p:txBody>
      </p:sp>
    </p:spTree>
    <p:extLst>
      <p:ext uri="{BB962C8B-B14F-4D97-AF65-F5344CB8AC3E}">
        <p14:creationId xmlns:p14="http://schemas.microsoft.com/office/powerpoint/2010/main" val="490391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8EFE-2C07-3B4D-85F4-D1A151961DC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3D5DE42-C4E3-B74E-A7DC-BDC8E17E9A9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215BC6A-460E-CF4E-9572-7774A3A64E13}"/>
              </a:ext>
            </a:extLst>
          </p:cNvPr>
          <p:cNvSpPr>
            <a:spLocks noGrp="1"/>
          </p:cNvSpPr>
          <p:nvPr>
            <p:ph type="dt" sz="half" idx="10"/>
          </p:nvPr>
        </p:nvSpPr>
        <p:spPr/>
        <p:txBody>
          <a:bodyPr/>
          <a:lstStyle/>
          <a:p>
            <a:fld id="{8357B4CF-9BEE-9B43-B72C-70ADABA07ADD}" type="datetimeFigureOut">
              <a:rPr lang="en-US" smtClean="0"/>
              <a:t>7/24/21</a:t>
            </a:fld>
            <a:endParaRPr lang="en-US"/>
          </a:p>
        </p:txBody>
      </p:sp>
      <p:sp>
        <p:nvSpPr>
          <p:cNvPr id="5" name="Footer Placeholder 4">
            <a:extLst>
              <a:ext uri="{FF2B5EF4-FFF2-40B4-BE49-F238E27FC236}">
                <a16:creationId xmlns:a16="http://schemas.microsoft.com/office/drawing/2014/main" id="{8B102C51-1B84-6642-B440-BF1E8397CC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5F046-6FB9-B749-8CBD-1B29CB82F720}"/>
              </a:ext>
            </a:extLst>
          </p:cNvPr>
          <p:cNvSpPr>
            <a:spLocks noGrp="1"/>
          </p:cNvSpPr>
          <p:nvPr>
            <p:ph type="sldNum" sz="quarter" idx="12"/>
          </p:nvPr>
        </p:nvSpPr>
        <p:spPr/>
        <p:txBody>
          <a:bodyPr/>
          <a:lstStyle/>
          <a:p>
            <a:fld id="{8B178860-6562-F64B-AC8B-291C501E34F3}" type="slidenum">
              <a:rPr lang="en-US" smtClean="0"/>
              <a:t>‹#›</a:t>
            </a:fld>
            <a:endParaRPr lang="en-US"/>
          </a:p>
        </p:txBody>
      </p:sp>
    </p:spTree>
    <p:extLst>
      <p:ext uri="{BB962C8B-B14F-4D97-AF65-F5344CB8AC3E}">
        <p14:creationId xmlns:p14="http://schemas.microsoft.com/office/powerpoint/2010/main" val="4083390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4B204-86EC-9C4B-92BB-840237C7786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A6D4524-E18B-B44E-9B7E-8E366530EE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13A4A25-517D-8848-AAA6-57FB94041C02}"/>
              </a:ext>
            </a:extLst>
          </p:cNvPr>
          <p:cNvSpPr>
            <a:spLocks noGrp="1"/>
          </p:cNvSpPr>
          <p:nvPr>
            <p:ph type="dt" sz="half" idx="10"/>
          </p:nvPr>
        </p:nvSpPr>
        <p:spPr/>
        <p:txBody>
          <a:bodyPr/>
          <a:lstStyle/>
          <a:p>
            <a:fld id="{8357B4CF-9BEE-9B43-B72C-70ADABA07ADD}" type="datetimeFigureOut">
              <a:rPr lang="en-US" smtClean="0"/>
              <a:t>7/24/21</a:t>
            </a:fld>
            <a:endParaRPr lang="en-US"/>
          </a:p>
        </p:txBody>
      </p:sp>
      <p:sp>
        <p:nvSpPr>
          <p:cNvPr id="5" name="Footer Placeholder 4">
            <a:extLst>
              <a:ext uri="{FF2B5EF4-FFF2-40B4-BE49-F238E27FC236}">
                <a16:creationId xmlns:a16="http://schemas.microsoft.com/office/drawing/2014/main" id="{62285EDD-C823-C240-81C1-8A1623B796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A32EF0-9E78-4C46-A384-64CA3ED60874}"/>
              </a:ext>
            </a:extLst>
          </p:cNvPr>
          <p:cNvSpPr>
            <a:spLocks noGrp="1"/>
          </p:cNvSpPr>
          <p:nvPr>
            <p:ph type="sldNum" sz="quarter" idx="12"/>
          </p:nvPr>
        </p:nvSpPr>
        <p:spPr/>
        <p:txBody>
          <a:bodyPr/>
          <a:lstStyle/>
          <a:p>
            <a:fld id="{8B178860-6562-F64B-AC8B-291C501E34F3}" type="slidenum">
              <a:rPr lang="en-US" smtClean="0"/>
              <a:t>‹#›</a:t>
            </a:fld>
            <a:endParaRPr lang="en-US"/>
          </a:p>
        </p:txBody>
      </p:sp>
    </p:spTree>
    <p:extLst>
      <p:ext uri="{BB962C8B-B14F-4D97-AF65-F5344CB8AC3E}">
        <p14:creationId xmlns:p14="http://schemas.microsoft.com/office/powerpoint/2010/main" val="123436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E3D7B-0703-9048-B917-1888B95488A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1FBB282-9F65-1A43-86A9-39B475EC13E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A94F570-CEBE-B247-A4D8-03D02E0DCB5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E93218B-6C6B-C64E-9563-4CEB0AD52A42}"/>
              </a:ext>
            </a:extLst>
          </p:cNvPr>
          <p:cNvSpPr>
            <a:spLocks noGrp="1"/>
          </p:cNvSpPr>
          <p:nvPr>
            <p:ph type="dt" sz="half" idx="10"/>
          </p:nvPr>
        </p:nvSpPr>
        <p:spPr/>
        <p:txBody>
          <a:bodyPr/>
          <a:lstStyle/>
          <a:p>
            <a:fld id="{8357B4CF-9BEE-9B43-B72C-70ADABA07ADD}" type="datetimeFigureOut">
              <a:rPr lang="en-US" smtClean="0"/>
              <a:t>7/24/21</a:t>
            </a:fld>
            <a:endParaRPr lang="en-US"/>
          </a:p>
        </p:txBody>
      </p:sp>
      <p:sp>
        <p:nvSpPr>
          <p:cNvPr id="6" name="Footer Placeholder 5">
            <a:extLst>
              <a:ext uri="{FF2B5EF4-FFF2-40B4-BE49-F238E27FC236}">
                <a16:creationId xmlns:a16="http://schemas.microsoft.com/office/drawing/2014/main" id="{89EF4FDC-E4C1-C94B-9FC8-E3A070F442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BF27CE-BE5C-F748-B900-AED3E6C5F7D8}"/>
              </a:ext>
            </a:extLst>
          </p:cNvPr>
          <p:cNvSpPr>
            <a:spLocks noGrp="1"/>
          </p:cNvSpPr>
          <p:nvPr>
            <p:ph type="sldNum" sz="quarter" idx="12"/>
          </p:nvPr>
        </p:nvSpPr>
        <p:spPr/>
        <p:txBody>
          <a:bodyPr/>
          <a:lstStyle/>
          <a:p>
            <a:fld id="{8B178860-6562-F64B-AC8B-291C501E34F3}" type="slidenum">
              <a:rPr lang="en-US" smtClean="0"/>
              <a:t>‹#›</a:t>
            </a:fld>
            <a:endParaRPr lang="en-US"/>
          </a:p>
        </p:txBody>
      </p:sp>
    </p:spTree>
    <p:extLst>
      <p:ext uri="{BB962C8B-B14F-4D97-AF65-F5344CB8AC3E}">
        <p14:creationId xmlns:p14="http://schemas.microsoft.com/office/powerpoint/2010/main" val="2148921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93EB5-D709-1640-830A-C8A20307DAE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25A1487-A16B-5A44-9EFF-095FB74DED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078212-17A7-0641-90D3-5E471E34126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0A1E6F2-5F2A-0346-BAAC-F3BDCB0EB0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02B00D5-77B6-AD49-9105-6A555DDB651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0F55381-7D49-494A-A7A3-3144AE6FA97D}"/>
              </a:ext>
            </a:extLst>
          </p:cNvPr>
          <p:cNvSpPr>
            <a:spLocks noGrp="1"/>
          </p:cNvSpPr>
          <p:nvPr>
            <p:ph type="dt" sz="half" idx="10"/>
          </p:nvPr>
        </p:nvSpPr>
        <p:spPr/>
        <p:txBody>
          <a:bodyPr/>
          <a:lstStyle/>
          <a:p>
            <a:fld id="{8357B4CF-9BEE-9B43-B72C-70ADABA07ADD}" type="datetimeFigureOut">
              <a:rPr lang="en-US" smtClean="0"/>
              <a:t>7/24/21</a:t>
            </a:fld>
            <a:endParaRPr lang="en-US"/>
          </a:p>
        </p:txBody>
      </p:sp>
      <p:sp>
        <p:nvSpPr>
          <p:cNvPr id="8" name="Footer Placeholder 7">
            <a:extLst>
              <a:ext uri="{FF2B5EF4-FFF2-40B4-BE49-F238E27FC236}">
                <a16:creationId xmlns:a16="http://schemas.microsoft.com/office/drawing/2014/main" id="{E30B5CC0-6DEF-0343-9826-43523A39E7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3E42BC-AEA5-7B42-A517-37799755BE33}"/>
              </a:ext>
            </a:extLst>
          </p:cNvPr>
          <p:cNvSpPr>
            <a:spLocks noGrp="1"/>
          </p:cNvSpPr>
          <p:nvPr>
            <p:ph type="sldNum" sz="quarter" idx="12"/>
          </p:nvPr>
        </p:nvSpPr>
        <p:spPr/>
        <p:txBody>
          <a:bodyPr/>
          <a:lstStyle/>
          <a:p>
            <a:fld id="{8B178860-6562-F64B-AC8B-291C501E34F3}" type="slidenum">
              <a:rPr lang="en-US" smtClean="0"/>
              <a:t>‹#›</a:t>
            </a:fld>
            <a:endParaRPr lang="en-US"/>
          </a:p>
        </p:txBody>
      </p:sp>
    </p:spTree>
    <p:extLst>
      <p:ext uri="{BB962C8B-B14F-4D97-AF65-F5344CB8AC3E}">
        <p14:creationId xmlns:p14="http://schemas.microsoft.com/office/powerpoint/2010/main" val="4113967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34BE2-C713-1F4D-9E3D-EBCCA3ACB47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2FDB00F-845E-8A4D-A906-57AF5A3E400B}"/>
              </a:ext>
            </a:extLst>
          </p:cNvPr>
          <p:cNvSpPr>
            <a:spLocks noGrp="1"/>
          </p:cNvSpPr>
          <p:nvPr>
            <p:ph type="dt" sz="half" idx="10"/>
          </p:nvPr>
        </p:nvSpPr>
        <p:spPr/>
        <p:txBody>
          <a:bodyPr/>
          <a:lstStyle/>
          <a:p>
            <a:fld id="{8357B4CF-9BEE-9B43-B72C-70ADABA07ADD}" type="datetimeFigureOut">
              <a:rPr lang="en-US" smtClean="0"/>
              <a:t>7/24/21</a:t>
            </a:fld>
            <a:endParaRPr lang="en-US"/>
          </a:p>
        </p:txBody>
      </p:sp>
      <p:sp>
        <p:nvSpPr>
          <p:cNvPr id="4" name="Footer Placeholder 3">
            <a:extLst>
              <a:ext uri="{FF2B5EF4-FFF2-40B4-BE49-F238E27FC236}">
                <a16:creationId xmlns:a16="http://schemas.microsoft.com/office/drawing/2014/main" id="{3051E9BB-4513-B048-AE87-9A4C51BD8D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018EB3-8423-2445-AAE2-A5F6BBBC9C6B}"/>
              </a:ext>
            </a:extLst>
          </p:cNvPr>
          <p:cNvSpPr>
            <a:spLocks noGrp="1"/>
          </p:cNvSpPr>
          <p:nvPr>
            <p:ph type="sldNum" sz="quarter" idx="12"/>
          </p:nvPr>
        </p:nvSpPr>
        <p:spPr/>
        <p:txBody>
          <a:bodyPr/>
          <a:lstStyle/>
          <a:p>
            <a:fld id="{8B178860-6562-F64B-AC8B-291C501E34F3}" type="slidenum">
              <a:rPr lang="en-US" smtClean="0"/>
              <a:t>‹#›</a:t>
            </a:fld>
            <a:endParaRPr lang="en-US"/>
          </a:p>
        </p:txBody>
      </p:sp>
    </p:spTree>
    <p:extLst>
      <p:ext uri="{BB962C8B-B14F-4D97-AF65-F5344CB8AC3E}">
        <p14:creationId xmlns:p14="http://schemas.microsoft.com/office/powerpoint/2010/main" val="4617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5981DB-900D-BB48-AC1B-448BD512F59F}"/>
              </a:ext>
            </a:extLst>
          </p:cNvPr>
          <p:cNvSpPr>
            <a:spLocks noGrp="1"/>
          </p:cNvSpPr>
          <p:nvPr>
            <p:ph type="dt" sz="half" idx="10"/>
          </p:nvPr>
        </p:nvSpPr>
        <p:spPr/>
        <p:txBody>
          <a:bodyPr/>
          <a:lstStyle/>
          <a:p>
            <a:fld id="{8357B4CF-9BEE-9B43-B72C-70ADABA07ADD}" type="datetimeFigureOut">
              <a:rPr lang="en-US" smtClean="0"/>
              <a:t>7/24/21</a:t>
            </a:fld>
            <a:endParaRPr lang="en-US"/>
          </a:p>
        </p:txBody>
      </p:sp>
      <p:sp>
        <p:nvSpPr>
          <p:cNvPr id="3" name="Footer Placeholder 2">
            <a:extLst>
              <a:ext uri="{FF2B5EF4-FFF2-40B4-BE49-F238E27FC236}">
                <a16:creationId xmlns:a16="http://schemas.microsoft.com/office/drawing/2014/main" id="{BF152741-82DA-2941-9A46-D6B330DC81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03C601-29C0-F645-A055-711BDE5BFCA2}"/>
              </a:ext>
            </a:extLst>
          </p:cNvPr>
          <p:cNvSpPr>
            <a:spLocks noGrp="1"/>
          </p:cNvSpPr>
          <p:nvPr>
            <p:ph type="sldNum" sz="quarter" idx="12"/>
          </p:nvPr>
        </p:nvSpPr>
        <p:spPr/>
        <p:txBody>
          <a:bodyPr/>
          <a:lstStyle/>
          <a:p>
            <a:fld id="{8B178860-6562-F64B-AC8B-291C501E34F3}" type="slidenum">
              <a:rPr lang="en-US" smtClean="0"/>
              <a:t>‹#›</a:t>
            </a:fld>
            <a:endParaRPr lang="en-US"/>
          </a:p>
        </p:txBody>
      </p:sp>
    </p:spTree>
    <p:extLst>
      <p:ext uri="{BB962C8B-B14F-4D97-AF65-F5344CB8AC3E}">
        <p14:creationId xmlns:p14="http://schemas.microsoft.com/office/powerpoint/2010/main" val="191915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1B17A-3055-FD40-A8A4-39A6DD5F090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4EBBCCA-3C46-D444-8E2B-6CAC513D47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05221AD-ED15-C84E-8A16-1F4ABFDD16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EA11A2D-BCE2-7C4B-8BD7-E2E8E30EE717}"/>
              </a:ext>
            </a:extLst>
          </p:cNvPr>
          <p:cNvSpPr>
            <a:spLocks noGrp="1"/>
          </p:cNvSpPr>
          <p:nvPr>
            <p:ph type="dt" sz="half" idx="10"/>
          </p:nvPr>
        </p:nvSpPr>
        <p:spPr/>
        <p:txBody>
          <a:bodyPr/>
          <a:lstStyle/>
          <a:p>
            <a:fld id="{8357B4CF-9BEE-9B43-B72C-70ADABA07ADD}" type="datetimeFigureOut">
              <a:rPr lang="en-US" smtClean="0"/>
              <a:t>7/24/21</a:t>
            </a:fld>
            <a:endParaRPr lang="en-US"/>
          </a:p>
        </p:txBody>
      </p:sp>
      <p:sp>
        <p:nvSpPr>
          <p:cNvPr id="6" name="Footer Placeholder 5">
            <a:extLst>
              <a:ext uri="{FF2B5EF4-FFF2-40B4-BE49-F238E27FC236}">
                <a16:creationId xmlns:a16="http://schemas.microsoft.com/office/drawing/2014/main" id="{D5824E3C-4CF9-A342-92C9-22BE87052B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FAE060-2789-B14E-B0B5-8AD91DAC5D73}"/>
              </a:ext>
            </a:extLst>
          </p:cNvPr>
          <p:cNvSpPr>
            <a:spLocks noGrp="1"/>
          </p:cNvSpPr>
          <p:nvPr>
            <p:ph type="sldNum" sz="quarter" idx="12"/>
          </p:nvPr>
        </p:nvSpPr>
        <p:spPr/>
        <p:txBody>
          <a:bodyPr/>
          <a:lstStyle/>
          <a:p>
            <a:fld id="{8B178860-6562-F64B-AC8B-291C501E34F3}" type="slidenum">
              <a:rPr lang="en-US" smtClean="0"/>
              <a:t>‹#›</a:t>
            </a:fld>
            <a:endParaRPr lang="en-US"/>
          </a:p>
        </p:txBody>
      </p:sp>
    </p:spTree>
    <p:extLst>
      <p:ext uri="{BB962C8B-B14F-4D97-AF65-F5344CB8AC3E}">
        <p14:creationId xmlns:p14="http://schemas.microsoft.com/office/powerpoint/2010/main" val="80389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A9268-074A-974C-8751-C71CC8B8DB4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F56A27F-CB8F-F749-B46E-600113258C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919319-CAF7-3049-A2D6-78DB7938B2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CD69BCC-8051-2B4A-8CB8-BD56C9EFDF03}"/>
              </a:ext>
            </a:extLst>
          </p:cNvPr>
          <p:cNvSpPr>
            <a:spLocks noGrp="1"/>
          </p:cNvSpPr>
          <p:nvPr>
            <p:ph type="dt" sz="half" idx="10"/>
          </p:nvPr>
        </p:nvSpPr>
        <p:spPr/>
        <p:txBody>
          <a:bodyPr/>
          <a:lstStyle/>
          <a:p>
            <a:fld id="{8357B4CF-9BEE-9B43-B72C-70ADABA07ADD}" type="datetimeFigureOut">
              <a:rPr lang="en-US" smtClean="0"/>
              <a:t>7/24/21</a:t>
            </a:fld>
            <a:endParaRPr lang="en-US"/>
          </a:p>
        </p:txBody>
      </p:sp>
      <p:sp>
        <p:nvSpPr>
          <p:cNvPr id="6" name="Footer Placeholder 5">
            <a:extLst>
              <a:ext uri="{FF2B5EF4-FFF2-40B4-BE49-F238E27FC236}">
                <a16:creationId xmlns:a16="http://schemas.microsoft.com/office/drawing/2014/main" id="{7F2E07B7-4E1A-3644-B477-4A72F3D559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E0D1A8-3280-7A4D-9199-6EB035FF0165}"/>
              </a:ext>
            </a:extLst>
          </p:cNvPr>
          <p:cNvSpPr>
            <a:spLocks noGrp="1"/>
          </p:cNvSpPr>
          <p:nvPr>
            <p:ph type="sldNum" sz="quarter" idx="12"/>
          </p:nvPr>
        </p:nvSpPr>
        <p:spPr/>
        <p:txBody>
          <a:bodyPr/>
          <a:lstStyle/>
          <a:p>
            <a:fld id="{8B178860-6562-F64B-AC8B-291C501E34F3}" type="slidenum">
              <a:rPr lang="en-US" smtClean="0"/>
              <a:t>‹#›</a:t>
            </a:fld>
            <a:endParaRPr lang="en-US"/>
          </a:p>
        </p:txBody>
      </p:sp>
    </p:spTree>
    <p:extLst>
      <p:ext uri="{BB962C8B-B14F-4D97-AF65-F5344CB8AC3E}">
        <p14:creationId xmlns:p14="http://schemas.microsoft.com/office/powerpoint/2010/main" val="1593780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864479-1B95-5546-9E70-7FBF353C26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173E903-490B-A04B-A947-90CB89167C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3F851AE-5873-E448-A4F1-56AF0D579E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7B4CF-9BEE-9B43-B72C-70ADABA07ADD}" type="datetimeFigureOut">
              <a:rPr lang="en-US" smtClean="0"/>
              <a:t>7/24/21</a:t>
            </a:fld>
            <a:endParaRPr lang="en-US"/>
          </a:p>
        </p:txBody>
      </p:sp>
      <p:sp>
        <p:nvSpPr>
          <p:cNvPr id="5" name="Footer Placeholder 4">
            <a:extLst>
              <a:ext uri="{FF2B5EF4-FFF2-40B4-BE49-F238E27FC236}">
                <a16:creationId xmlns:a16="http://schemas.microsoft.com/office/drawing/2014/main" id="{2A492F30-D4C9-1547-B4C2-98E931A3A7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F0F9EA-D751-5446-B5E0-E77CCE370F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178860-6562-F64B-AC8B-291C501E34F3}" type="slidenum">
              <a:rPr lang="en-US" smtClean="0"/>
              <a:t>‹#›</a:t>
            </a:fld>
            <a:endParaRPr lang="en-US"/>
          </a:p>
        </p:txBody>
      </p:sp>
    </p:spTree>
    <p:extLst>
      <p:ext uri="{BB962C8B-B14F-4D97-AF65-F5344CB8AC3E}">
        <p14:creationId xmlns:p14="http://schemas.microsoft.com/office/powerpoint/2010/main" val="2345670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12A4-FA1C-2842-BE5D-9CDBF95794EF}"/>
              </a:ext>
            </a:extLst>
          </p:cNvPr>
          <p:cNvSpPr>
            <a:spLocks noGrp="1"/>
          </p:cNvSpPr>
          <p:nvPr>
            <p:ph type="ctrTitle"/>
          </p:nvPr>
        </p:nvSpPr>
        <p:spPr/>
        <p:txBody>
          <a:bodyPr/>
          <a:lstStyle/>
          <a:p>
            <a:r>
              <a:rPr lang="en-IN" dirty="0">
                <a:solidFill>
                  <a:schemeClr val="accent2"/>
                </a:solidFill>
              </a:rPr>
              <a:t>JUnit 5 Fundamentals</a:t>
            </a:r>
            <a:endParaRPr lang="en-US" dirty="0">
              <a:solidFill>
                <a:schemeClr val="accent2"/>
              </a:solidFill>
            </a:endParaRPr>
          </a:p>
        </p:txBody>
      </p:sp>
      <p:sp>
        <p:nvSpPr>
          <p:cNvPr id="3" name="Subtitle 2">
            <a:extLst>
              <a:ext uri="{FF2B5EF4-FFF2-40B4-BE49-F238E27FC236}">
                <a16:creationId xmlns:a16="http://schemas.microsoft.com/office/drawing/2014/main" id="{ECDC114E-4872-4C49-9269-A804A6F7E00F}"/>
              </a:ext>
            </a:extLst>
          </p:cNvPr>
          <p:cNvSpPr>
            <a:spLocks noGrp="1"/>
          </p:cNvSpPr>
          <p:nvPr>
            <p:ph type="subTitle" idx="1"/>
          </p:nvPr>
        </p:nvSpPr>
        <p:spPr/>
        <p:txBody>
          <a:bodyPr/>
          <a:lstStyle/>
          <a:p>
            <a:r>
              <a:rPr lang="en-IN" dirty="0"/>
              <a:t>This course will teach you how to write unit tests with JUnit 5, covering topics like why unit tests are important, the structure of good unit tests, dynamic and parameterized tests, code coverage, and more.</a:t>
            </a:r>
            <a:endParaRPr lang="en-US" dirty="0"/>
          </a:p>
          <a:p>
            <a:endParaRPr lang="en-US" dirty="0"/>
          </a:p>
        </p:txBody>
      </p:sp>
    </p:spTree>
    <p:extLst>
      <p:ext uri="{BB962C8B-B14F-4D97-AF65-F5344CB8AC3E}">
        <p14:creationId xmlns:p14="http://schemas.microsoft.com/office/powerpoint/2010/main" val="1100373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97852F-7B68-A847-8F96-96EABC5FC6BF}"/>
              </a:ext>
            </a:extLst>
          </p:cNvPr>
          <p:cNvPicPr>
            <a:picLocks noChangeAspect="1"/>
          </p:cNvPicPr>
          <p:nvPr/>
        </p:nvPicPr>
        <p:blipFill>
          <a:blip r:embed="rId2"/>
          <a:stretch>
            <a:fillRect/>
          </a:stretch>
        </p:blipFill>
        <p:spPr>
          <a:xfrm>
            <a:off x="2714846" y="0"/>
            <a:ext cx="6762307" cy="6858000"/>
          </a:xfrm>
          <a:prstGeom prst="rect">
            <a:avLst/>
          </a:prstGeom>
        </p:spPr>
      </p:pic>
    </p:spTree>
    <p:extLst>
      <p:ext uri="{BB962C8B-B14F-4D97-AF65-F5344CB8AC3E}">
        <p14:creationId xmlns:p14="http://schemas.microsoft.com/office/powerpoint/2010/main" val="505870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6ABA2B-A9F3-054C-B7B0-9296D028946C}"/>
              </a:ext>
            </a:extLst>
          </p:cNvPr>
          <p:cNvPicPr>
            <a:picLocks noChangeAspect="1"/>
          </p:cNvPicPr>
          <p:nvPr/>
        </p:nvPicPr>
        <p:blipFill>
          <a:blip r:embed="rId2"/>
          <a:stretch>
            <a:fillRect/>
          </a:stretch>
        </p:blipFill>
        <p:spPr>
          <a:xfrm>
            <a:off x="2387310" y="0"/>
            <a:ext cx="7417380" cy="6858000"/>
          </a:xfrm>
          <a:prstGeom prst="rect">
            <a:avLst/>
          </a:prstGeom>
        </p:spPr>
      </p:pic>
    </p:spTree>
    <p:extLst>
      <p:ext uri="{BB962C8B-B14F-4D97-AF65-F5344CB8AC3E}">
        <p14:creationId xmlns:p14="http://schemas.microsoft.com/office/powerpoint/2010/main" val="1218634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A4E9C-0DB1-5843-AF34-B356873E55E8}"/>
              </a:ext>
            </a:extLst>
          </p:cNvPr>
          <p:cNvSpPr>
            <a:spLocks noGrp="1"/>
          </p:cNvSpPr>
          <p:nvPr>
            <p:ph type="title"/>
          </p:nvPr>
        </p:nvSpPr>
        <p:spPr/>
        <p:txBody>
          <a:bodyPr/>
          <a:lstStyle/>
          <a:p>
            <a:r>
              <a:rPr lang="en-US" dirty="0">
                <a:solidFill>
                  <a:schemeClr val="accent2"/>
                </a:solidFill>
              </a:rPr>
              <a:t>Tests Must Be…</a:t>
            </a:r>
          </a:p>
        </p:txBody>
      </p:sp>
      <p:sp>
        <p:nvSpPr>
          <p:cNvPr id="3" name="Content Placeholder 2">
            <a:extLst>
              <a:ext uri="{FF2B5EF4-FFF2-40B4-BE49-F238E27FC236}">
                <a16:creationId xmlns:a16="http://schemas.microsoft.com/office/drawing/2014/main" id="{54CD06E8-F824-064D-912E-EF997C14C032}"/>
              </a:ext>
            </a:extLst>
          </p:cNvPr>
          <p:cNvSpPr>
            <a:spLocks noGrp="1"/>
          </p:cNvSpPr>
          <p:nvPr>
            <p:ph idx="1"/>
          </p:nvPr>
        </p:nvSpPr>
        <p:spPr/>
        <p:txBody>
          <a:bodyPr/>
          <a:lstStyle/>
          <a:p>
            <a:r>
              <a:rPr lang="en-US" dirty="0"/>
              <a:t>Easy to understand</a:t>
            </a:r>
          </a:p>
          <a:p>
            <a:r>
              <a:rPr lang="en-US" dirty="0"/>
              <a:t>Easy to read</a:t>
            </a:r>
          </a:p>
          <a:p>
            <a:r>
              <a:rPr lang="en-US" dirty="0"/>
              <a:t>Easy to modify</a:t>
            </a:r>
          </a:p>
        </p:txBody>
      </p:sp>
    </p:spTree>
    <p:extLst>
      <p:ext uri="{BB962C8B-B14F-4D97-AF65-F5344CB8AC3E}">
        <p14:creationId xmlns:p14="http://schemas.microsoft.com/office/powerpoint/2010/main" val="1205864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CDBFC-01C9-184E-8549-B6095161839E}"/>
              </a:ext>
            </a:extLst>
          </p:cNvPr>
          <p:cNvSpPr>
            <a:spLocks noGrp="1"/>
          </p:cNvSpPr>
          <p:nvPr>
            <p:ph type="title"/>
          </p:nvPr>
        </p:nvSpPr>
        <p:spPr/>
        <p:txBody>
          <a:bodyPr/>
          <a:lstStyle/>
          <a:p>
            <a:r>
              <a:rPr lang="en-US" dirty="0"/>
              <a:t>Types of Tests</a:t>
            </a:r>
          </a:p>
        </p:txBody>
      </p:sp>
    </p:spTree>
    <p:extLst>
      <p:ext uri="{BB962C8B-B14F-4D97-AF65-F5344CB8AC3E}">
        <p14:creationId xmlns:p14="http://schemas.microsoft.com/office/powerpoint/2010/main" val="2361600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7D234-CC35-0449-A22A-6B757D1EE0B6}"/>
              </a:ext>
            </a:extLst>
          </p:cNvPr>
          <p:cNvSpPr>
            <a:spLocks noGrp="1"/>
          </p:cNvSpPr>
          <p:nvPr>
            <p:ph type="title"/>
          </p:nvPr>
        </p:nvSpPr>
        <p:spPr/>
        <p:txBody>
          <a:bodyPr/>
          <a:lstStyle/>
          <a:p>
            <a:r>
              <a:rPr lang="en-US" dirty="0"/>
              <a:t>According to the knowledge of the system</a:t>
            </a:r>
          </a:p>
        </p:txBody>
      </p:sp>
      <p:sp>
        <p:nvSpPr>
          <p:cNvPr id="4" name="Rounded Rectangle 3">
            <a:extLst>
              <a:ext uri="{FF2B5EF4-FFF2-40B4-BE49-F238E27FC236}">
                <a16:creationId xmlns:a16="http://schemas.microsoft.com/office/drawing/2014/main" id="{888B22EF-131E-C54B-9B9F-6CBE6CBBA5CB}"/>
              </a:ext>
            </a:extLst>
          </p:cNvPr>
          <p:cNvSpPr/>
          <p:nvPr/>
        </p:nvSpPr>
        <p:spPr>
          <a:xfrm>
            <a:off x="1658007" y="2554014"/>
            <a:ext cx="4183118" cy="26275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Black Box</a:t>
            </a:r>
          </a:p>
        </p:txBody>
      </p:sp>
      <p:sp>
        <p:nvSpPr>
          <p:cNvPr id="5" name="Rounded Rectangle 4">
            <a:extLst>
              <a:ext uri="{FF2B5EF4-FFF2-40B4-BE49-F238E27FC236}">
                <a16:creationId xmlns:a16="http://schemas.microsoft.com/office/drawing/2014/main" id="{0D3C6A36-D444-CF40-B35B-CC0D5C949361}"/>
              </a:ext>
            </a:extLst>
          </p:cNvPr>
          <p:cNvSpPr/>
          <p:nvPr/>
        </p:nvSpPr>
        <p:spPr>
          <a:xfrm>
            <a:off x="6096000" y="2554014"/>
            <a:ext cx="4183118" cy="2627586"/>
          </a:xfrm>
          <a:prstGeom prst="round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solidFill>
                  <a:schemeClr val="tx1"/>
                </a:solidFill>
              </a:rPr>
              <a:t>White Box</a:t>
            </a:r>
          </a:p>
        </p:txBody>
      </p:sp>
    </p:spTree>
    <p:extLst>
      <p:ext uri="{BB962C8B-B14F-4D97-AF65-F5344CB8AC3E}">
        <p14:creationId xmlns:p14="http://schemas.microsoft.com/office/powerpoint/2010/main" val="3973699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64B724-E98D-2648-9602-8FBC3B061F9F}"/>
              </a:ext>
            </a:extLst>
          </p:cNvPr>
          <p:cNvPicPr>
            <a:picLocks noChangeAspect="1"/>
          </p:cNvPicPr>
          <p:nvPr/>
        </p:nvPicPr>
        <p:blipFill>
          <a:blip r:embed="rId2"/>
          <a:stretch>
            <a:fillRect/>
          </a:stretch>
        </p:blipFill>
        <p:spPr>
          <a:xfrm>
            <a:off x="2278445" y="0"/>
            <a:ext cx="7635110" cy="6858000"/>
          </a:xfrm>
          <a:prstGeom prst="rect">
            <a:avLst/>
          </a:prstGeom>
        </p:spPr>
      </p:pic>
    </p:spTree>
    <p:extLst>
      <p:ext uri="{BB962C8B-B14F-4D97-AF65-F5344CB8AC3E}">
        <p14:creationId xmlns:p14="http://schemas.microsoft.com/office/powerpoint/2010/main" val="1924365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CDBFC-01C9-184E-8549-B6095161839E}"/>
              </a:ext>
            </a:extLst>
          </p:cNvPr>
          <p:cNvSpPr>
            <a:spLocks noGrp="1"/>
          </p:cNvSpPr>
          <p:nvPr>
            <p:ph type="title"/>
          </p:nvPr>
        </p:nvSpPr>
        <p:spPr/>
        <p:txBody>
          <a:bodyPr/>
          <a:lstStyle/>
          <a:p>
            <a:r>
              <a:rPr lang="en-US" dirty="0"/>
              <a:t>Types of Tests</a:t>
            </a:r>
          </a:p>
        </p:txBody>
      </p:sp>
      <p:sp>
        <p:nvSpPr>
          <p:cNvPr id="3" name="TextBox 2">
            <a:extLst>
              <a:ext uri="{FF2B5EF4-FFF2-40B4-BE49-F238E27FC236}">
                <a16:creationId xmlns:a16="http://schemas.microsoft.com/office/drawing/2014/main" id="{A808D388-904B-F14B-8183-2E4DF061B2F0}"/>
              </a:ext>
            </a:extLst>
          </p:cNvPr>
          <p:cNvSpPr txBox="1"/>
          <p:nvPr/>
        </p:nvSpPr>
        <p:spPr>
          <a:xfrm>
            <a:off x="3163614" y="2490952"/>
            <a:ext cx="5864772" cy="2862322"/>
          </a:xfrm>
          <a:prstGeom prst="rect">
            <a:avLst/>
          </a:prstGeom>
          <a:noFill/>
        </p:spPr>
        <p:txBody>
          <a:bodyPr wrap="square" rtlCol="0">
            <a:spAutoFit/>
          </a:bodyPr>
          <a:lstStyle/>
          <a:p>
            <a:r>
              <a:rPr lang="en-US" sz="18000" dirty="0">
                <a:solidFill>
                  <a:schemeClr val="accent2"/>
                </a:solidFill>
              </a:rPr>
              <a:t>Unit</a:t>
            </a:r>
          </a:p>
        </p:txBody>
      </p:sp>
    </p:spTree>
    <p:extLst>
      <p:ext uri="{BB962C8B-B14F-4D97-AF65-F5344CB8AC3E}">
        <p14:creationId xmlns:p14="http://schemas.microsoft.com/office/powerpoint/2010/main" val="1913460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1A6B9-2456-BE4F-94E0-47415501C500}"/>
              </a:ext>
            </a:extLst>
          </p:cNvPr>
          <p:cNvSpPr>
            <a:spLocks noGrp="1"/>
          </p:cNvSpPr>
          <p:nvPr>
            <p:ph type="title"/>
          </p:nvPr>
        </p:nvSpPr>
        <p:spPr/>
        <p:txBody>
          <a:bodyPr/>
          <a:lstStyle/>
          <a:p>
            <a:r>
              <a:rPr lang="en-US" dirty="0"/>
              <a:t>Unit Tests</a:t>
            </a:r>
          </a:p>
        </p:txBody>
      </p:sp>
      <p:sp>
        <p:nvSpPr>
          <p:cNvPr id="3" name="Content Placeholder 2">
            <a:extLst>
              <a:ext uri="{FF2B5EF4-FFF2-40B4-BE49-F238E27FC236}">
                <a16:creationId xmlns:a16="http://schemas.microsoft.com/office/drawing/2014/main" id="{B4B1D5C1-40FF-7247-A596-EF05422D9DD8}"/>
              </a:ext>
            </a:extLst>
          </p:cNvPr>
          <p:cNvSpPr>
            <a:spLocks noGrp="1"/>
          </p:cNvSpPr>
          <p:nvPr>
            <p:ph idx="1"/>
          </p:nvPr>
        </p:nvSpPr>
        <p:spPr/>
        <p:txBody>
          <a:bodyPr/>
          <a:lstStyle/>
          <a:p>
            <a:r>
              <a:rPr lang="en-US" dirty="0"/>
              <a:t>Written by programmers </a:t>
            </a:r>
          </a:p>
          <a:p>
            <a:r>
              <a:rPr lang="en-US" dirty="0"/>
              <a:t>Test a piece of code</a:t>
            </a:r>
          </a:p>
        </p:txBody>
      </p:sp>
    </p:spTree>
    <p:extLst>
      <p:ext uri="{BB962C8B-B14F-4D97-AF65-F5344CB8AC3E}">
        <p14:creationId xmlns:p14="http://schemas.microsoft.com/office/powerpoint/2010/main" val="3754942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DBC969-C672-A941-9E50-A92625133D2A}"/>
              </a:ext>
            </a:extLst>
          </p:cNvPr>
          <p:cNvPicPr>
            <a:picLocks noChangeAspect="1"/>
          </p:cNvPicPr>
          <p:nvPr/>
        </p:nvPicPr>
        <p:blipFill>
          <a:blip r:embed="rId2"/>
          <a:stretch>
            <a:fillRect/>
          </a:stretch>
        </p:blipFill>
        <p:spPr>
          <a:xfrm>
            <a:off x="-35170" y="-28523"/>
            <a:ext cx="12326815" cy="6904108"/>
          </a:xfrm>
          <a:prstGeom prst="rect">
            <a:avLst/>
          </a:prstGeom>
        </p:spPr>
      </p:pic>
    </p:spTree>
    <p:extLst>
      <p:ext uri="{BB962C8B-B14F-4D97-AF65-F5344CB8AC3E}">
        <p14:creationId xmlns:p14="http://schemas.microsoft.com/office/powerpoint/2010/main" val="2267691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40BCF-A8A9-0C42-860A-88D25198ECEB}"/>
              </a:ext>
            </a:extLst>
          </p:cNvPr>
          <p:cNvSpPr>
            <a:spLocks noGrp="1"/>
          </p:cNvSpPr>
          <p:nvPr>
            <p:ph type="title"/>
          </p:nvPr>
        </p:nvSpPr>
        <p:spPr/>
        <p:txBody>
          <a:bodyPr/>
          <a:lstStyle/>
          <a:p>
            <a:r>
              <a:rPr lang="en-US" dirty="0"/>
              <a:t>A Good Unit Test Should Be</a:t>
            </a:r>
          </a:p>
        </p:txBody>
      </p:sp>
      <p:sp>
        <p:nvSpPr>
          <p:cNvPr id="3" name="Content Placeholder 2">
            <a:extLst>
              <a:ext uri="{FF2B5EF4-FFF2-40B4-BE49-F238E27FC236}">
                <a16:creationId xmlns:a16="http://schemas.microsoft.com/office/drawing/2014/main" id="{FDD8C96B-D6A4-C64A-9E66-D2767E2ACE7B}"/>
              </a:ext>
            </a:extLst>
          </p:cNvPr>
          <p:cNvSpPr>
            <a:spLocks noGrp="1"/>
          </p:cNvSpPr>
          <p:nvPr>
            <p:ph idx="1"/>
          </p:nvPr>
        </p:nvSpPr>
        <p:spPr/>
        <p:txBody>
          <a:bodyPr/>
          <a:lstStyle/>
          <a:p>
            <a:r>
              <a:rPr lang="en-US" dirty="0">
                <a:solidFill>
                  <a:schemeClr val="accent2"/>
                </a:solidFill>
              </a:rPr>
              <a:t>Automated</a:t>
            </a:r>
          </a:p>
          <a:p>
            <a:r>
              <a:rPr lang="en-US" dirty="0">
                <a:solidFill>
                  <a:schemeClr val="accent2"/>
                </a:solidFill>
              </a:rPr>
              <a:t>Repeatable </a:t>
            </a:r>
          </a:p>
          <a:p>
            <a:r>
              <a:rPr lang="en-US" dirty="0">
                <a:solidFill>
                  <a:schemeClr val="accent2"/>
                </a:solidFill>
              </a:rPr>
              <a:t>Fast</a:t>
            </a:r>
          </a:p>
        </p:txBody>
      </p:sp>
    </p:spTree>
    <p:extLst>
      <p:ext uri="{BB962C8B-B14F-4D97-AF65-F5344CB8AC3E}">
        <p14:creationId xmlns:p14="http://schemas.microsoft.com/office/powerpoint/2010/main" val="155630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64B724-E98D-2648-9602-8FBC3B061F9F}"/>
              </a:ext>
            </a:extLst>
          </p:cNvPr>
          <p:cNvPicPr>
            <a:picLocks noChangeAspect="1"/>
          </p:cNvPicPr>
          <p:nvPr/>
        </p:nvPicPr>
        <p:blipFill>
          <a:blip r:embed="rId2"/>
          <a:stretch>
            <a:fillRect/>
          </a:stretch>
        </p:blipFill>
        <p:spPr>
          <a:xfrm>
            <a:off x="2278445" y="0"/>
            <a:ext cx="7635110" cy="6858000"/>
          </a:xfrm>
          <a:prstGeom prst="rect">
            <a:avLst/>
          </a:prstGeom>
        </p:spPr>
      </p:pic>
    </p:spTree>
    <p:extLst>
      <p:ext uri="{BB962C8B-B14F-4D97-AF65-F5344CB8AC3E}">
        <p14:creationId xmlns:p14="http://schemas.microsoft.com/office/powerpoint/2010/main" val="3950579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AC393-8567-6144-8C92-8FD1C0CF8B93}"/>
              </a:ext>
            </a:extLst>
          </p:cNvPr>
          <p:cNvPicPr>
            <a:picLocks noChangeAspect="1"/>
          </p:cNvPicPr>
          <p:nvPr/>
        </p:nvPicPr>
        <p:blipFill>
          <a:blip r:embed="rId2"/>
          <a:stretch>
            <a:fillRect/>
          </a:stretch>
        </p:blipFill>
        <p:spPr>
          <a:xfrm>
            <a:off x="-372843" y="-127000"/>
            <a:ext cx="12662418" cy="7010400"/>
          </a:xfrm>
          <a:prstGeom prst="rect">
            <a:avLst/>
          </a:prstGeom>
        </p:spPr>
      </p:pic>
    </p:spTree>
    <p:extLst>
      <p:ext uri="{BB962C8B-B14F-4D97-AF65-F5344CB8AC3E}">
        <p14:creationId xmlns:p14="http://schemas.microsoft.com/office/powerpoint/2010/main" val="975165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77410-C8E3-DD4F-B3F3-6ED4ADD0F8B8}"/>
              </a:ext>
            </a:extLst>
          </p:cNvPr>
          <p:cNvSpPr>
            <a:spLocks noGrp="1"/>
          </p:cNvSpPr>
          <p:nvPr>
            <p:ph type="title"/>
          </p:nvPr>
        </p:nvSpPr>
        <p:spPr/>
        <p:txBody>
          <a:bodyPr/>
          <a:lstStyle/>
          <a:p>
            <a:r>
              <a:rPr lang="en-US" dirty="0"/>
              <a:t>Integration Tests</a:t>
            </a:r>
          </a:p>
        </p:txBody>
      </p:sp>
      <p:sp>
        <p:nvSpPr>
          <p:cNvPr id="4" name="Quad Arrow Callout 3">
            <a:extLst>
              <a:ext uri="{FF2B5EF4-FFF2-40B4-BE49-F238E27FC236}">
                <a16:creationId xmlns:a16="http://schemas.microsoft.com/office/drawing/2014/main" id="{B255E8CF-8317-4C4C-93A7-7BA8FB06C51B}"/>
              </a:ext>
            </a:extLst>
          </p:cNvPr>
          <p:cNvSpPr/>
          <p:nvPr/>
        </p:nvSpPr>
        <p:spPr>
          <a:xfrm>
            <a:off x="2921000" y="2622548"/>
            <a:ext cx="2336800" cy="2255837"/>
          </a:xfrm>
          <a:prstGeom prst="quadArrowCallou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8DF49821-FFC0-404A-AC5C-3A9347841801}"/>
              </a:ext>
            </a:extLst>
          </p:cNvPr>
          <p:cNvCxnSpPr/>
          <p:nvPr/>
        </p:nvCxnSpPr>
        <p:spPr>
          <a:xfrm>
            <a:off x="5816600" y="1981200"/>
            <a:ext cx="0" cy="392400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EE641FD8-DD31-F747-B46A-60A4E93F3E4C}"/>
              </a:ext>
            </a:extLst>
          </p:cNvPr>
          <p:cNvSpPr txBox="1"/>
          <p:nvPr/>
        </p:nvSpPr>
        <p:spPr>
          <a:xfrm>
            <a:off x="6375401" y="3519635"/>
            <a:ext cx="4724393" cy="461665"/>
          </a:xfrm>
          <a:prstGeom prst="rect">
            <a:avLst/>
          </a:prstGeom>
          <a:noFill/>
        </p:spPr>
        <p:txBody>
          <a:bodyPr wrap="square" rtlCol="0">
            <a:spAutoFit/>
          </a:bodyPr>
          <a:lstStyle/>
          <a:p>
            <a:r>
              <a:rPr lang="en-US" sz="2400" dirty="0"/>
              <a:t>Test how components work together </a:t>
            </a:r>
          </a:p>
        </p:txBody>
      </p:sp>
    </p:spTree>
    <p:extLst>
      <p:ext uri="{BB962C8B-B14F-4D97-AF65-F5344CB8AC3E}">
        <p14:creationId xmlns:p14="http://schemas.microsoft.com/office/powerpoint/2010/main" val="1005449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52BB70-856A-1D4B-85F5-8B1119C25234}"/>
              </a:ext>
            </a:extLst>
          </p:cNvPr>
          <p:cNvPicPr>
            <a:picLocks noChangeAspect="1"/>
          </p:cNvPicPr>
          <p:nvPr/>
        </p:nvPicPr>
        <p:blipFill>
          <a:blip r:embed="rId2"/>
          <a:stretch>
            <a:fillRect/>
          </a:stretch>
        </p:blipFill>
        <p:spPr>
          <a:xfrm>
            <a:off x="-19958" y="-25400"/>
            <a:ext cx="12364357" cy="7049362"/>
          </a:xfrm>
          <a:prstGeom prst="rect">
            <a:avLst/>
          </a:prstGeom>
        </p:spPr>
      </p:pic>
    </p:spTree>
    <p:extLst>
      <p:ext uri="{BB962C8B-B14F-4D97-AF65-F5344CB8AC3E}">
        <p14:creationId xmlns:p14="http://schemas.microsoft.com/office/powerpoint/2010/main" val="2862846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840B49-A777-9949-8D9C-9F188C38D1C7}"/>
              </a:ext>
            </a:extLst>
          </p:cNvPr>
          <p:cNvPicPr>
            <a:picLocks noChangeAspect="1"/>
          </p:cNvPicPr>
          <p:nvPr/>
        </p:nvPicPr>
        <p:blipFill>
          <a:blip r:embed="rId2"/>
          <a:stretch>
            <a:fillRect/>
          </a:stretch>
        </p:blipFill>
        <p:spPr>
          <a:xfrm>
            <a:off x="575918" y="0"/>
            <a:ext cx="11040164" cy="6858000"/>
          </a:xfrm>
          <a:prstGeom prst="rect">
            <a:avLst/>
          </a:prstGeom>
        </p:spPr>
      </p:pic>
    </p:spTree>
    <p:extLst>
      <p:ext uri="{BB962C8B-B14F-4D97-AF65-F5344CB8AC3E}">
        <p14:creationId xmlns:p14="http://schemas.microsoft.com/office/powerpoint/2010/main" val="2232188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C72E8-BD15-3942-AAB4-78EC2B2994C4}"/>
              </a:ext>
            </a:extLst>
          </p:cNvPr>
          <p:cNvPicPr>
            <a:picLocks noChangeAspect="1"/>
          </p:cNvPicPr>
          <p:nvPr/>
        </p:nvPicPr>
        <p:blipFill>
          <a:blip r:embed="rId2"/>
          <a:stretch>
            <a:fillRect/>
          </a:stretch>
        </p:blipFill>
        <p:spPr>
          <a:xfrm>
            <a:off x="784502" y="0"/>
            <a:ext cx="10622996" cy="6858000"/>
          </a:xfrm>
          <a:prstGeom prst="rect">
            <a:avLst/>
          </a:prstGeom>
        </p:spPr>
      </p:pic>
    </p:spTree>
    <p:extLst>
      <p:ext uri="{BB962C8B-B14F-4D97-AF65-F5344CB8AC3E}">
        <p14:creationId xmlns:p14="http://schemas.microsoft.com/office/powerpoint/2010/main" val="1750175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F37776-74C5-C644-9E24-956A2AD6DC6E}"/>
              </a:ext>
            </a:extLst>
          </p:cNvPr>
          <p:cNvPicPr>
            <a:picLocks noChangeAspect="1"/>
          </p:cNvPicPr>
          <p:nvPr/>
        </p:nvPicPr>
        <p:blipFill>
          <a:blip r:embed="rId2"/>
          <a:stretch>
            <a:fillRect/>
          </a:stretch>
        </p:blipFill>
        <p:spPr>
          <a:xfrm>
            <a:off x="702275" y="0"/>
            <a:ext cx="10787449" cy="6858000"/>
          </a:xfrm>
          <a:prstGeom prst="rect">
            <a:avLst/>
          </a:prstGeom>
        </p:spPr>
      </p:pic>
    </p:spTree>
    <p:extLst>
      <p:ext uri="{BB962C8B-B14F-4D97-AF65-F5344CB8AC3E}">
        <p14:creationId xmlns:p14="http://schemas.microsoft.com/office/powerpoint/2010/main" val="3003811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685750-388B-C24C-97AA-B2B5B5BA411D}"/>
              </a:ext>
            </a:extLst>
          </p:cNvPr>
          <p:cNvPicPr>
            <a:picLocks noChangeAspect="1"/>
          </p:cNvPicPr>
          <p:nvPr/>
        </p:nvPicPr>
        <p:blipFill>
          <a:blip r:embed="rId2"/>
          <a:stretch>
            <a:fillRect/>
          </a:stretch>
        </p:blipFill>
        <p:spPr>
          <a:xfrm>
            <a:off x="0" y="315281"/>
            <a:ext cx="12192000" cy="6227438"/>
          </a:xfrm>
          <a:prstGeom prst="rect">
            <a:avLst/>
          </a:prstGeom>
        </p:spPr>
      </p:pic>
    </p:spTree>
    <p:extLst>
      <p:ext uri="{BB962C8B-B14F-4D97-AF65-F5344CB8AC3E}">
        <p14:creationId xmlns:p14="http://schemas.microsoft.com/office/powerpoint/2010/main" val="2125111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20DCCD-19FF-4945-834B-2DEC79991DB3}"/>
              </a:ext>
            </a:extLst>
          </p:cNvPr>
          <p:cNvSpPr txBox="1"/>
          <p:nvPr/>
        </p:nvSpPr>
        <p:spPr>
          <a:xfrm>
            <a:off x="4025900" y="2705725"/>
            <a:ext cx="4140200" cy="1446550"/>
          </a:xfrm>
          <a:prstGeom prst="rect">
            <a:avLst/>
          </a:prstGeom>
          <a:noFill/>
        </p:spPr>
        <p:txBody>
          <a:bodyPr wrap="square" rtlCol="0">
            <a:spAutoFit/>
          </a:bodyPr>
          <a:lstStyle/>
          <a:p>
            <a:r>
              <a:rPr lang="en-US" sz="8800" dirty="0">
                <a:solidFill>
                  <a:schemeClr val="bg1"/>
                </a:solidFill>
              </a:rPr>
              <a:t>Courage</a:t>
            </a:r>
          </a:p>
        </p:txBody>
      </p:sp>
    </p:spTree>
    <p:extLst>
      <p:ext uri="{BB962C8B-B14F-4D97-AF65-F5344CB8AC3E}">
        <p14:creationId xmlns:p14="http://schemas.microsoft.com/office/powerpoint/2010/main" val="1302215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47269C-F245-A042-8B81-29117DAA0AA0}"/>
              </a:ext>
            </a:extLst>
          </p:cNvPr>
          <p:cNvPicPr>
            <a:picLocks noChangeAspect="1"/>
          </p:cNvPicPr>
          <p:nvPr/>
        </p:nvPicPr>
        <p:blipFill>
          <a:blip r:embed="rId2"/>
          <a:stretch>
            <a:fillRect/>
          </a:stretch>
        </p:blipFill>
        <p:spPr>
          <a:xfrm>
            <a:off x="0" y="432890"/>
            <a:ext cx="12192000" cy="5992219"/>
          </a:xfrm>
          <a:prstGeom prst="rect">
            <a:avLst/>
          </a:prstGeom>
        </p:spPr>
      </p:pic>
    </p:spTree>
    <p:extLst>
      <p:ext uri="{BB962C8B-B14F-4D97-AF65-F5344CB8AC3E}">
        <p14:creationId xmlns:p14="http://schemas.microsoft.com/office/powerpoint/2010/main" val="176570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DFB38-033A-9A45-BFBE-8D56504DCDDA}"/>
              </a:ext>
            </a:extLst>
          </p:cNvPr>
          <p:cNvSpPr>
            <a:spLocks noGrp="1"/>
          </p:cNvSpPr>
          <p:nvPr>
            <p:ph type="title"/>
          </p:nvPr>
        </p:nvSpPr>
        <p:spPr/>
        <p:txBody>
          <a:bodyPr/>
          <a:lstStyle/>
          <a:p>
            <a:r>
              <a:rPr lang="en-US" dirty="0">
                <a:solidFill>
                  <a:schemeClr val="accent2"/>
                </a:solidFill>
              </a:rPr>
              <a:t>First JUnit 5 Test</a:t>
            </a:r>
          </a:p>
        </p:txBody>
      </p:sp>
      <p:sp>
        <p:nvSpPr>
          <p:cNvPr id="3" name="Content Placeholder 2">
            <a:extLst>
              <a:ext uri="{FF2B5EF4-FFF2-40B4-BE49-F238E27FC236}">
                <a16:creationId xmlns:a16="http://schemas.microsoft.com/office/drawing/2014/main" id="{A5CECFF3-33C4-9747-85B6-23E6097D28F6}"/>
              </a:ext>
            </a:extLst>
          </p:cNvPr>
          <p:cNvSpPr>
            <a:spLocks noGrp="1"/>
          </p:cNvSpPr>
          <p:nvPr>
            <p:ph idx="1"/>
          </p:nvPr>
        </p:nvSpPr>
        <p:spPr/>
        <p:txBody>
          <a:bodyPr/>
          <a:lstStyle/>
          <a:p>
            <a:r>
              <a:rPr lang="en-US" dirty="0"/>
              <a:t>Writing first JUnit 5 test</a:t>
            </a:r>
          </a:p>
          <a:p>
            <a:r>
              <a:rPr lang="en-US" dirty="0"/>
              <a:t>Integrating JUnit 5 with maven</a:t>
            </a:r>
          </a:p>
        </p:txBody>
      </p:sp>
    </p:spTree>
    <p:extLst>
      <p:ext uri="{BB962C8B-B14F-4D97-AF65-F5344CB8AC3E}">
        <p14:creationId xmlns:p14="http://schemas.microsoft.com/office/powerpoint/2010/main" val="3717258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9DF536-E3C3-E646-AEE8-CFC66D779D22}"/>
              </a:ext>
            </a:extLst>
          </p:cNvPr>
          <p:cNvPicPr>
            <a:picLocks noChangeAspect="1"/>
          </p:cNvPicPr>
          <p:nvPr/>
        </p:nvPicPr>
        <p:blipFill>
          <a:blip r:embed="rId2"/>
          <a:stretch>
            <a:fillRect/>
          </a:stretch>
        </p:blipFill>
        <p:spPr>
          <a:xfrm>
            <a:off x="2107324" y="306699"/>
            <a:ext cx="7977352" cy="6244601"/>
          </a:xfrm>
          <a:prstGeom prst="rect">
            <a:avLst/>
          </a:prstGeom>
        </p:spPr>
      </p:pic>
    </p:spTree>
    <p:extLst>
      <p:ext uri="{BB962C8B-B14F-4D97-AF65-F5344CB8AC3E}">
        <p14:creationId xmlns:p14="http://schemas.microsoft.com/office/powerpoint/2010/main" val="3247991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90A5F-6AB0-DD41-B06D-B898F8F9F8D0}"/>
              </a:ext>
            </a:extLst>
          </p:cNvPr>
          <p:cNvSpPr>
            <a:spLocks noGrp="1"/>
          </p:cNvSpPr>
          <p:nvPr>
            <p:ph type="title"/>
          </p:nvPr>
        </p:nvSpPr>
        <p:spPr/>
        <p:txBody>
          <a:bodyPr/>
          <a:lstStyle/>
          <a:p>
            <a:r>
              <a:rPr lang="en-US" dirty="0">
                <a:solidFill>
                  <a:schemeClr val="accent2"/>
                </a:solidFill>
              </a:rPr>
              <a:t>Course Scenario</a:t>
            </a:r>
          </a:p>
        </p:txBody>
      </p:sp>
      <p:pic>
        <p:nvPicPr>
          <p:cNvPr id="4" name="Content Placeholder 3">
            <a:extLst>
              <a:ext uri="{FF2B5EF4-FFF2-40B4-BE49-F238E27FC236}">
                <a16:creationId xmlns:a16="http://schemas.microsoft.com/office/drawing/2014/main" id="{05691980-7E25-4C47-A65C-1B6249A2AD25}"/>
              </a:ext>
            </a:extLst>
          </p:cNvPr>
          <p:cNvPicPr>
            <a:picLocks noGrp="1" noChangeAspect="1"/>
          </p:cNvPicPr>
          <p:nvPr>
            <p:ph idx="1"/>
          </p:nvPr>
        </p:nvPicPr>
        <p:blipFill>
          <a:blip r:embed="rId2"/>
          <a:stretch>
            <a:fillRect/>
          </a:stretch>
        </p:blipFill>
        <p:spPr>
          <a:xfrm>
            <a:off x="3098798" y="1825624"/>
            <a:ext cx="8255001" cy="4979523"/>
          </a:xfrm>
          <a:prstGeom prst="rect">
            <a:avLst/>
          </a:prstGeom>
        </p:spPr>
      </p:pic>
    </p:spTree>
    <p:extLst>
      <p:ext uri="{BB962C8B-B14F-4D97-AF65-F5344CB8AC3E}">
        <p14:creationId xmlns:p14="http://schemas.microsoft.com/office/powerpoint/2010/main" val="4287236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694F2E-400E-244A-9073-6C3D0EA7B4F0}"/>
              </a:ext>
            </a:extLst>
          </p:cNvPr>
          <p:cNvPicPr>
            <a:picLocks noChangeAspect="1"/>
          </p:cNvPicPr>
          <p:nvPr/>
        </p:nvPicPr>
        <p:blipFill>
          <a:blip r:embed="rId2"/>
          <a:stretch>
            <a:fillRect/>
          </a:stretch>
        </p:blipFill>
        <p:spPr>
          <a:xfrm>
            <a:off x="0" y="506690"/>
            <a:ext cx="12192000" cy="5844619"/>
          </a:xfrm>
          <a:prstGeom prst="rect">
            <a:avLst/>
          </a:prstGeom>
        </p:spPr>
      </p:pic>
    </p:spTree>
    <p:extLst>
      <p:ext uri="{BB962C8B-B14F-4D97-AF65-F5344CB8AC3E}">
        <p14:creationId xmlns:p14="http://schemas.microsoft.com/office/powerpoint/2010/main" val="2253464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F81377-5DA2-204D-A1E7-FCE9E885102A}"/>
              </a:ext>
            </a:extLst>
          </p:cNvPr>
          <p:cNvPicPr>
            <a:picLocks noChangeAspect="1"/>
          </p:cNvPicPr>
          <p:nvPr/>
        </p:nvPicPr>
        <p:blipFill>
          <a:blip r:embed="rId2"/>
          <a:stretch>
            <a:fillRect/>
          </a:stretch>
        </p:blipFill>
        <p:spPr>
          <a:xfrm>
            <a:off x="2719242" y="0"/>
            <a:ext cx="6753515" cy="6858000"/>
          </a:xfrm>
          <a:prstGeom prst="rect">
            <a:avLst/>
          </a:prstGeom>
        </p:spPr>
      </p:pic>
    </p:spTree>
    <p:extLst>
      <p:ext uri="{BB962C8B-B14F-4D97-AF65-F5344CB8AC3E}">
        <p14:creationId xmlns:p14="http://schemas.microsoft.com/office/powerpoint/2010/main" val="921953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A0D10A-E7C6-DF4A-B534-DAD984157B75}"/>
              </a:ext>
            </a:extLst>
          </p:cNvPr>
          <p:cNvPicPr>
            <a:picLocks noChangeAspect="1"/>
          </p:cNvPicPr>
          <p:nvPr/>
        </p:nvPicPr>
        <p:blipFill>
          <a:blip r:embed="rId2"/>
          <a:stretch>
            <a:fillRect/>
          </a:stretch>
        </p:blipFill>
        <p:spPr>
          <a:xfrm>
            <a:off x="0" y="465730"/>
            <a:ext cx="12192000" cy="5926539"/>
          </a:xfrm>
          <a:prstGeom prst="rect">
            <a:avLst/>
          </a:prstGeom>
        </p:spPr>
      </p:pic>
    </p:spTree>
    <p:extLst>
      <p:ext uri="{BB962C8B-B14F-4D97-AF65-F5344CB8AC3E}">
        <p14:creationId xmlns:p14="http://schemas.microsoft.com/office/powerpoint/2010/main" val="2486758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BB4A68-8375-8B4B-912D-E5ED7E4CF476}"/>
              </a:ext>
            </a:extLst>
          </p:cNvPr>
          <p:cNvPicPr>
            <a:picLocks noChangeAspect="1"/>
          </p:cNvPicPr>
          <p:nvPr/>
        </p:nvPicPr>
        <p:blipFill>
          <a:blip r:embed="rId2"/>
          <a:stretch>
            <a:fillRect/>
          </a:stretch>
        </p:blipFill>
        <p:spPr>
          <a:xfrm>
            <a:off x="1803721" y="0"/>
            <a:ext cx="8584557" cy="6858000"/>
          </a:xfrm>
          <a:prstGeom prst="rect">
            <a:avLst/>
          </a:prstGeom>
        </p:spPr>
      </p:pic>
    </p:spTree>
    <p:extLst>
      <p:ext uri="{BB962C8B-B14F-4D97-AF65-F5344CB8AC3E}">
        <p14:creationId xmlns:p14="http://schemas.microsoft.com/office/powerpoint/2010/main" val="798699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50F426-E114-2F4C-A28F-4F5C8C66610C}"/>
              </a:ext>
            </a:extLst>
          </p:cNvPr>
          <p:cNvPicPr>
            <a:picLocks noChangeAspect="1"/>
          </p:cNvPicPr>
          <p:nvPr/>
        </p:nvPicPr>
        <p:blipFill>
          <a:blip r:embed="rId2"/>
          <a:stretch>
            <a:fillRect/>
          </a:stretch>
        </p:blipFill>
        <p:spPr>
          <a:xfrm>
            <a:off x="677801" y="0"/>
            <a:ext cx="10836398" cy="6858000"/>
          </a:xfrm>
          <a:prstGeom prst="rect">
            <a:avLst/>
          </a:prstGeom>
        </p:spPr>
      </p:pic>
    </p:spTree>
    <p:extLst>
      <p:ext uri="{BB962C8B-B14F-4D97-AF65-F5344CB8AC3E}">
        <p14:creationId xmlns:p14="http://schemas.microsoft.com/office/powerpoint/2010/main" val="254001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CED64-D410-AF43-8740-A57616AB9728}"/>
              </a:ext>
            </a:extLst>
          </p:cNvPr>
          <p:cNvPicPr>
            <a:picLocks noChangeAspect="1"/>
          </p:cNvPicPr>
          <p:nvPr/>
        </p:nvPicPr>
        <p:blipFill>
          <a:blip r:embed="rId2"/>
          <a:stretch>
            <a:fillRect/>
          </a:stretch>
        </p:blipFill>
        <p:spPr>
          <a:xfrm>
            <a:off x="0" y="330353"/>
            <a:ext cx="12192000" cy="6197293"/>
          </a:xfrm>
          <a:prstGeom prst="rect">
            <a:avLst/>
          </a:prstGeom>
        </p:spPr>
      </p:pic>
    </p:spTree>
    <p:extLst>
      <p:ext uri="{BB962C8B-B14F-4D97-AF65-F5344CB8AC3E}">
        <p14:creationId xmlns:p14="http://schemas.microsoft.com/office/powerpoint/2010/main" val="694420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CAD02-12F7-0743-9109-1DD0C79C46A4}"/>
              </a:ext>
            </a:extLst>
          </p:cNvPr>
          <p:cNvPicPr>
            <a:picLocks noChangeAspect="1"/>
          </p:cNvPicPr>
          <p:nvPr/>
        </p:nvPicPr>
        <p:blipFill>
          <a:blip r:embed="rId2"/>
          <a:stretch>
            <a:fillRect/>
          </a:stretch>
        </p:blipFill>
        <p:spPr>
          <a:xfrm>
            <a:off x="-12700" y="-152399"/>
            <a:ext cx="12240000" cy="7037683"/>
          </a:xfrm>
          <a:prstGeom prst="rect">
            <a:avLst/>
          </a:prstGeom>
        </p:spPr>
      </p:pic>
    </p:spTree>
    <p:extLst>
      <p:ext uri="{BB962C8B-B14F-4D97-AF65-F5344CB8AC3E}">
        <p14:creationId xmlns:p14="http://schemas.microsoft.com/office/powerpoint/2010/main" val="2868769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071F21-A821-C84A-8325-A1E7C9294D16}"/>
              </a:ext>
            </a:extLst>
          </p:cNvPr>
          <p:cNvPicPr>
            <a:picLocks noChangeAspect="1"/>
          </p:cNvPicPr>
          <p:nvPr/>
        </p:nvPicPr>
        <p:blipFill>
          <a:blip r:embed="rId2"/>
          <a:stretch>
            <a:fillRect/>
          </a:stretch>
        </p:blipFill>
        <p:spPr>
          <a:xfrm>
            <a:off x="402017" y="0"/>
            <a:ext cx="11387966" cy="6858000"/>
          </a:xfrm>
          <a:prstGeom prst="rect">
            <a:avLst/>
          </a:prstGeom>
        </p:spPr>
      </p:pic>
    </p:spTree>
    <p:extLst>
      <p:ext uri="{BB962C8B-B14F-4D97-AF65-F5344CB8AC3E}">
        <p14:creationId xmlns:p14="http://schemas.microsoft.com/office/powerpoint/2010/main" val="824602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964C2-E77A-E741-89D3-E4482F5199F8}"/>
              </a:ext>
            </a:extLst>
          </p:cNvPr>
          <p:cNvSpPr>
            <a:spLocks noGrp="1"/>
          </p:cNvSpPr>
          <p:nvPr>
            <p:ph type="title"/>
          </p:nvPr>
        </p:nvSpPr>
        <p:spPr>
          <a:xfrm>
            <a:off x="838200" y="365125"/>
            <a:ext cx="10515600" cy="1044575"/>
          </a:xfrm>
        </p:spPr>
        <p:txBody>
          <a:bodyPr/>
          <a:lstStyle/>
          <a:p>
            <a:r>
              <a:rPr lang="en-US" dirty="0">
                <a:solidFill>
                  <a:schemeClr val="accent2"/>
                </a:solidFill>
              </a:rPr>
              <a:t>Summary</a:t>
            </a:r>
          </a:p>
        </p:txBody>
      </p:sp>
      <p:sp>
        <p:nvSpPr>
          <p:cNvPr id="3" name="Content Placeholder 2">
            <a:extLst>
              <a:ext uri="{FF2B5EF4-FFF2-40B4-BE49-F238E27FC236}">
                <a16:creationId xmlns:a16="http://schemas.microsoft.com/office/drawing/2014/main" id="{4251ABAA-B4DB-EF4E-8D44-EC76DB832CA6}"/>
              </a:ext>
            </a:extLst>
          </p:cNvPr>
          <p:cNvSpPr>
            <a:spLocks noGrp="1"/>
          </p:cNvSpPr>
          <p:nvPr>
            <p:ph idx="1"/>
          </p:nvPr>
        </p:nvSpPr>
        <p:spPr>
          <a:xfrm>
            <a:off x="838200" y="1562100"/>
            <a:ext cx="10515600" cy="5118099"/>
          </a:xfrm>
        </p:spPr>
        <p:txBody>
          <a:bodyPr>
            <a:normAutofit lnSpcReduction="10000"/>
          </a:bodyPr>
          <a:lstStyle/>
          <a:p>
            <a:r>
              <a:rPr lang="en-US" sz="2000" dirty="0"/>
              <a:t>Test Structure </a:t>
            </a:r>
          </a:p>
          <a:p>
            <a:r>
              <a:rPr lang="en-US" sz="2000" dirty="0"/>
              <a:t>Life Cycle Methods</a:t>
            </a:r>
          </a:p>
          <a:p>
            <a:r>
              <a:rPr lang="en-US" sz="2000" dirty="0"/>
              <a:t>Test Hierarchies</a:t>
            </a:r>
          </a:p>
          <a:p>
            <a:r>
              <a:rPr lang="en-US" sz="2000" dirty="0"/>
              <a:t>Assertions</a:t>
            </a:r>
          </a:p>
          <a:p>
            <a:r>
              <a:rPr lang="en-US" sz="2000" dirty="0"/>
              <a:t>Disabling Tests</a:t>
            </a:r>
          </a:p>
          <a:p>
            <a:r>
              <a:rPr lang="en-US" sz="2000" dirty="0"/>
              <a:t>Assumptions </a:t>
            </a:r>
          </a:p>
          <a:p>
            <a:r>
              <a:rPr lang="en-US" sz="2000" dirty="0"/>
              <a:t>Test Interface and Default Methods</a:t>
            </a:r>
          </a:p>
          <a:p>
            <a:r>
              <a:rPr lang="en-US" sz="2000" dirty="0"/>
              <a:t>Repeated Tests </a:t>
            </a:r>
          </a:p>
          <a:p>
            <a:endParaRPr lang="en-US" sz="2000" dirty="0"/>
          </a:p>
          <a:p>
            <a:r>
              <a:rPr lang="en-US" sz="2000" dirty="0"/>
              <a:t>Parameterized Tests</a:t>
            </a:r>
          </a:p>
          <a:p>
            <a:r>
              <a:rPr lang="en-US" sz="2000" dirty="0"/>
              <a:t>Argument Sources</a:t>
            </a:r>
          </a:p>
          <a:p>
            <a:pPr marL="0" indent="0">
              <a:buNone/>
            </a:pPr>
            <a:endParaRPr lang="en-US" sz="2000" dirty="0"/>
          </a:p>
          <a:p>
            <a:r>
              <a:rPr lang="en-US" sz="2000" dirty="0"/>
              <a:t>Integrating tests with Maven</a:t>
            </a:r>
          </a:p>
          <a:p>
            <a:endParaRPr lang="en-US" sz="2000" dirty="0"/>
          </a:p>
          <a:p>
            <a:endParaRPr lang="en-US" sz="2000" dirty="0"/>
          </a:p>
          <a:p>
            <a:endParaRPr lang="en-US" sz="2000" dirty="0"/>
          </a:p>
        </p:txBody>
      </p:sp>
    </p:spTree>
    <p:extLst>
      <p:ext uri="{BB962C8B-B14F-4D97-AF65-F5344CB8AC3E}">
        <p14:creationId xmlns:p14="http://schemas.microsoft.com/office/powerpoint/2010/main" val="3761764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229E2-5932-AF41-AB82-2418E9339C5E}"/>
              </a:ext>
            </a:extLst>
          </p:cNvPr>
          <p:cNvSpPr>
            <a:spLocks noGrp="1"/>
          </p:cNvSpPr>
          <p:nvPr>
            <p:ph type="title"/>
          </p:nvPr>
        </p:nvSpPr>
        <p:spPr/>
        <p:txBody>
          <a:bodyPr/>
          <a:lstStyle/>
          <a:p>
            <a:r>
              <a:rPr lang="en-US" dirty="0">
                <a:solidFill>
                  <a:schemeClr val="accent2"/>
                </a:solidFill>
              </a:rPr>
              <a:t>What would we learn through this course?</a:t>
            </a:r>
          </a:p>
        </p:txBody>
      </p:sp>
      <p:sp>
        <p:nvSpPr>
          <p:cNvPr id="3" name="Content Placeholder 2">
            <a:extLst>
              <a:ext uri="{FF2B5EF4-FFF2-40B4-BE49-F238E27FC236}">
                <a16:creationId xmlns:a16="http://schemas.microsoft.com/office/drawing/2014/main" id="{0EB6B5F6-DA03-4144-B89C-2EB8CAF798CF}"/>
              </a:ext>
            </a:extLst>
          </p:cNvPr>
          <p:cNvSpPr>
            <a:spLocks noGrp="1"/>
          </p:cNvSpPr>
          <p:nvPr>
            <p:ph idx="1"/>
          </p:nvPr>
        </p:nvSpPr>
        <p:spPr/>
        <p:txBody>
          <a:bodyPr/>
          <a:lstStyle/>
          <a:p>
            <a:pPr lvl="0"/>
            <a:r>
              <a:rPr lang="en-US" dirty="0"/>
              <a:t>Architecture of JUnit 5 </a:t>
            </a:r>
            <a:endParaRPr lang="en-IN" dirty="0"/>
          </a:p>
          <a:p>
            <a:pPr lvl="0"/>
            <a:r>
              <a:rPr lang="en-US" dirty="0"/>
              <a:t>How to use JUnit to create tests</a:t>
            </a:r>
            <a:endParaRPr lang="en-IN" dirty="0"/>
          </a:p>
          <a:p>
            <a:pPr lvl="0"/>
            <a:r>
              <a:rPr lang="en-US" dirty="0"/>
              <a:t>Integrate JUnit with Maven</a:t>
            </a:r>
            <a:endParaRPr lang="en-IN" dirty="0"/>
          </a:p>
          <a:p>
            <a:endParaRPr lang="en-US" dirty="0"/>
          </a:p>
        </p:txBody>
      </p:sp>
    </p:spTree>
    <p:extLst>
      <p:ext uri="{BB962C8B-B14F-4D97-AF65-F5344CB8AC3E}">
        <p14:creationId xmlns:p14="http://schemas.microsoft.com/office/powerpoint/2010/main" val="2269448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11DC-5BDC-7742-AC8E-BD1A467D3687}"/>
              </a:ext>
            </a:extLst>
          </p:cNvPr>
          <p:cNvSpPr>
            <a:spLocks noGrp="1"/>
          </p:cNvSpPr>
          <p:nvPr>
            <p:ph type="title"/>
          </p:nvPr>
        </p:nvSpPr>
        <p:spPr/>
        <p:txBody>
          <a:bodyPr>
            <a:noAutofit/>
          </a:bodyPr>
          <a:lstStyle/>
          <a:p>
            <a:r>
              <a:rPr lang="en-US" sz="9600" b="1" dirty="0">
                <a:solidFill>
                  <a:schemeClr val="accent2"/>
                </a:solidFill>
              </a:rPr>
              <a:t>Q &amp; A</a:t>
            </a:r>
          </a:p>
        </p:txBody>
      </p:sp>
    </p:spTree>
    <p:extLst>
      <p:ext uri="{BB962C8B-B14F-4D97-AF65-F5344CB8AC3E}">
        <p14:creationId xmlns:p14="http://schemas.microsoft.com/office/powerpoint/2010/main" val="419542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4D5E-D41A-B442-9FCC-BC01AB68BDBE}"/>
              </a:ext>
            </a:extLst>
          </p:cNvPr>
          <p:cNvSpPr>
            <a:spLocks noGrp="1"/>
          </p:cNvSpPr>
          <p:nvPr>
            <p:ph type="title"/>
          </p:nvPr>
        </p:nvSpPr>
        <p:spPr/>
        <p:txBody>
          <a:bodyPr/>
          <a:lstStyle/>
          <a:p>
            <a:r>
              <a:rPr lang="en-US" dirty="0">
                <a:solidFill>
                  <a:schemeClr val="accent2"/>
                </a:solidFill>
              </a:rPr>
              <a:t>Prerequisites:</a:t>
            </a:r>
          </a:p>
        </p:txBody>
      </p:sp>
      <p:sp>
        <p:nvSpPr>
          <p:cNvPr id="3" name="Content Placeholder 2">
            <a:extLst>
              <a:ext uri="{FF2B5EF4-FFF2-40B4-BE49-F238E27FC236}">
                <a16:creationId xmlns:a16="http://schemas.microsoft.com/office/drawing/2014/main" id="{023933B9-780C-0847-BE8A-1B2AF63C9776}"/>
              </a:ext>
            </a:extLst>
          </p:cNvPr>
          <p:cNvSpPr>
            <a:spLocks noGrp="1"/>
          </p:cNvSpPr>
          <p:nvPr>
            <p:ph idx="1"/>
          </p:nvPr>
        </p:nvSpPr>
        <p:spPr/>
        <p:txBody>
          <a:bodyPr/>
          <a:lstStyle/>
          <a:p>
            <a:pPr lvl="0"/>
            <a:r>
              <a:rPr lang="en-US" dirty="0"/>
              <a:t>Basic knowledge of Java 8</a:t>
            </a:r>
            <a:endParaRPr lang="en-IN" dirty="0"/>
          </a:p>
          <a:p>
            <a:pPr lvl="0"/>
            <a:r>
              <a:rPr lang="en-US" dirty="0"/>
              <a:t>Streams, lambda expressions </a:t>
            </a:r>
            <a:endParaRPr lang="en-IN" dirty="0"/>
          </a:p>
          <a:p>
            <a:pPr lvl="0"/>
            <a:r>
              <a:rPr lang="en-US" dirty="0"/>
              <a:t>Default methods in interfaces </a:t>
            </a:r>
            <a:endParaRPr lang="en-IN" dirty="0"/>
          </a:p>
          <a:p>
            <a:pPr marL="0" indent="0">
              <a:buNone/>
            </a:pPr>
            <a:endParaRPr lang="en-IN" dirty="0"/>
          </a:p>
        </p:txBody>
      </p:sp>
    </p:spTree>
    <p:extLst>
      <p:ext uri="{BB962C8B-B14F-4D97-AF65-F5344CB8AC3E}">
        <p14:creationId xmlns:p14="http://schemas.microsoft.com/office/powerpoint/2010/main" val="1122994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59A1C-458C-8D4F-93A7-1CB32EE74A9D}"/>
              </a:ext>
            </a:extLst>
          </p:cNvPr>
          <p:cNvSpPr>
            <a:spLocks noGrp="1"/>
          </p:cNvSpPr>
          <p:nvPr>
            <p:ph type="title"/>
          </p:nvPr>
        </p:nvSpPr>
        <p:spPr>
          <a:xfrm>
            <a:off x="838200" y="2766218"/>
            <a:ext cx="10515600" cy="1325563"/>
          </a:xfrm>
        </p:spPr>
        <p:txBody>
          <a:bodyPr/>
          <a:lstStyle/>
          <a:p>
            <a:r>
              <a:rPr lang="en-US" dirty="0">
                <a:solidFill>
                  <a:schemeClr val="accent2"/>
                </a:solidFill>
              </a:rPr>
              <a:t>What are the most important and popular Java frameworks? </a:t>
            </a:r>
          </a:p>
        </p:txBody>
      </p:sp>
    </p:spTree>
    <p:extLst>
      <p:ext uri="{BB962C8B-B14F-4D97-AF65-F5344CB8AC3E}">
        <p14:creationId xmlns:p14="http://schemas.microsoft.com/office/powerpoint/2010/main" val="4286395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AC78A-04DA-5642-8B44-EA7C3A924DEC}"/>
              </a:ext>
            </a:extLst>
          </p:cNvPr>
          <p:cNvSpPr>
            <a:spLocks noGrp="1"/>
          </p:cNvSpPr>
          <p:nvPr>
            <p:ph type="title"/>
          </p:nvPr>
        </p:nvSpPr>
        <p:spPr>
          <a:xfrm>
            <a:off x="838200" y="2766218"/>
            <a:ext cx="10515600" cy="1325563"/>
          </a:xfrm>
        </p:spPr>
        <p:txBody>
          <a:bodyPr/>
          <a:lstStyle/>
          <a:p>
            <a:r>
              <a:rPr lang="en-US" dirty="0">
                <a:solidFill>
                  <a:schemeClr val="accent6"/>
                </a:solidFill>
              </a:rPr>
              <a:t>JUnit is the standard tool for unit testing in Java </a:t>
            </a:r>
          </a:p>
        </p:txBody>
      </p:sp>
    </p:spTree>
    <p:extLst>
      <p:ext uri="{BB962C8B-B14F-4D97-AF65-F5344CB8AC3E}">
        <p14:creationId xmlns:p14="http://schemas.microsoft.com/office/powerpoint/2010/main" val="3708011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1CC8AE-70B4-9443-9FF2-805C8ED98D18}"/>
              </a:ext>
            </a:extLst>
          </p:cNvPr>
          <p:cNvPicPr>
            <a:picLocks noChangeAspect="1"/>
          </p:cNvPicPr>
          <p:nvPr/>
        </p:nvPicPr>
        <p:blipFill>
          <a:blip r:embed="rId2"/>
          <a:stretch>
            <a:fillRect/>
          </a:stretch>
        </p:blipFill>
        <p:spPr>
          <a:xfrm>
            <a:off x="0" y="1401968"/>
            <a:ext cx="12192000" cy="4054064"/>
          </a:xfrm>
          <a:prstGeom prst="rect">
            <a:avLst/>
          </a:prstGeom>
        </p:spPr>
      </p:pic>
    </p:spTree>
    <p:extLst>
      <p:ext uri="{BB962C8B-B14F-4D97-AF65-F5344CB8AC3E}">
        <p14:creationId xmlns:p14="http://schemas.microsoft.com/office/powerpoint/2010/main" val="3068855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8ADFA-0998-7145-96CD-C7718E414A49}"/>
              </a:ext>
            </a:extLst>
          </p:cNvPr>
          <p:cNvSpPr>
            <a:spLocks noGrp="1"/>
          </p:cNvSpPr>
          <p:nvPr>
            <p:ph type="ctrTitle"/>
          </p:nvPr>
        </p:nvSpPr>
        <p:spPr/>
        <p:txBody>
          <a:bodyPr/>
          <a:lstStyle/>
          <a:p>
            <a:r>
              <a:rPr lang="en-US" dirty="0">
                <a:solidFill>
                  <a:schemeClr val="accent2"/>
                </a:solidFill>
              </a:rPr>
              <a:t>What is Junit?</a:t>
            </a:r>
          </a:p>
        </p:txBody>
      </p:sp>
    </p:spTree>
    <p:extLst>
      <p:ext uri="{BB962C8B-B14F-4D97-AF65-F5344CB8AC3E}">
        <p14:creationId xmlns:p14="http://schemas.microsoft.com/office/powerpoint/2010/main" val="2973299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2995</TotalTime>
  <Words>210</Words>
  <Application>Microsoft Macintosh PowerPoint</Application>
  <PresentationFormat>Widescreen</PresentationFormat>
  <Paragraphs>53</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JUnit 5 Fundamentals</vt:lpstr>
      <vt:lpstr>PowerPoint Presentation</vt:lpstr>
      <vt:lpstr>PowerPoint Presentation</vt:lpstr>
      <vt:lpstr>What would we learn through this course?</vt:lpstr>
      <vt:lpstr>Prerequisites:</vt:lpstr>
      <vt:lpstr>What are the most important and popular Java frameworks? </vt:lpstr>
      <vt:lpstr>JUnit is the standard tool for unit testing in Java </vt:lpstr>
      <vt:lpstr>PowerPoint Presentation</vt:lpstr>
      <vt:lpstr>What is Junit?</vt:lpstr>
      <vt:lpstr>PowerPoint Presentation</vt:lpstr>
      <vt:lpstr>PowerPoint Presentation</vt:lpstr>
      <vt:lpstr>Tests Must Be…</vt:lpstr>
      <vt:lpstr>Types of Tests</vt:lpstr>
      <vt:lpstr>According to the knowledge of the system</vt:lpstr>
      <vt:lpstr>PowerPoint Presentation</vt:lpstr>
      <vt:lpstr>Types of Tests</vt:lpstr>
      <vt:lpstr>Unit Tests</vt:lpstr>
      <vt:lpstr>PowerPoint Presentation</vt:lpstr>
      <vt:lpstr>A Good Unit Test Should Be</vt:lpstr>
      <vt:lpstr>PowerPoint Presentation</vt:lpstr>
      <vt:lpstr>Integration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First JUnit 5 Test</vt:lpstr>
      <vt:lpstr>Course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JUnit 5 Fundamentals</dc:title>
  <dc:creator>Microsoft Office User</dc:creator>
  <cp:lastModifiedBy>Microsoft Office User</cp:lastModifiedBy>
  <cp:revision>29</cp:revision>
  <dcterms:created xsi:type="dcterms:W3CDTF">2021-07-24T06:13:59Z</dcterms:created>
  <dcterms:modified xsi:type="dcterms:W3CDTF">2021-07-26T08:08:59Z</dcterms:modified>
</cp:coreProperties>
</file>